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0E06A0-346C-4178-8DE8-7DF5EFFD0E06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8BFC8B16-04FA-400E-8535-534B4A5AF7C6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8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0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6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2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764704"/>
            <a:ext cx="7200900" cy="45370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  <a:t>Развитие коммуникативных </a:t>
            </a:r>
            <a:b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</a:br>
            <a: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  <a:t>навыков дошкольника </a:t>
            </a:r>
            <a:b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</a:br>
            <a: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  <a:t>через различные виды </a:t>
            </a:r>
            <a:b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</a:br>
            <a:r>
              <a:rPr lang="ru-RU" sz="4000" b="1" dirty="0" smtClean="0">
                <a:solidFill>
                  <a:srgbClr val="BD0307"/>
                </a:solidFill>
                <a:cs typeface="Aparajita" panose="020B0604020202020204" pitchFamily="34" charset="0"/>
              </a:rPr>
              <a:t>музыкальной деятельности.</a:t>
            </a:r>
            <a:endParaRPr lang="ru-RU" sz="4000" b="1" dirty="0">
              <a:solidFill>
                <a:srgbClr val="BD0307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8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7992888" cy="30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FF0000"/>
                </a:solidFill>
              </a:rPr>
              <a:t>Дошкольный возраст </a:t>
            </a:r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это именно тот важный период в жизни человека, когда закладываются основы наиболее необходимых для социализации умений, а потому достаточно серьёзную роль в формировании коммуникативных навыков играет детский сад и, в частности, музыкальная деятельность, как обладающая наиболее яркой эмоциональной палитрой.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01" y="3501008"/>
            <a:ext cx="4651675" cy="31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68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" y="0"/>
            <a:ext cx="9126325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424936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Виды музыкальной деятельности: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1. Слушание музыки.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2. Пение.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3. Танец.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4. Игра.</a:t>
            </a:r>
            <a:r>
              <a:rPr lang="ru-RU" b="1" u="sng" dirty="0" smtClean="0">
                <a:solidFill>
                  <a:srgbClr val="7030A0"/>
                </a:solidFill>
              </a:rPr>
              <a:t/>
            </a:r>
            <a:br>
              <a:rPr lang="ru-RU" b="1" u="sng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59338"/>
            <a:ext cx="4392488" cy="40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"/>
            <a:ext cx="9144000" cy="67976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-387424"/>
            <a:ext cx="7776864" cy="30243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лушание </a:t>
            </a:r>
            <a:r>
              <a:rPr lang="ru-RU" b="1" dirty="0">
                <a:solidFill>
                  <a:srgbClr val="7030A0"/>
                </a:solidFill>
              </a:rPr>
              <a:t>музыки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/>
              <a:t>Умение слушать и слышать, понимать другого, следить за его мыслью, является базой для успешного взаимодействия.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43224"/>
            <a:ext cx="6147047" cy="39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58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6" y="-29473"/>
            <a:ext cx="9157596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6260" y="548680"/>
            <a:ext cx="8392041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Пение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Один </a:t>
            </a:r>
            <a:r>
              <a:rPr lang="ru-RU" sz="2800" dirty="0"/>
              <a:t>из самых любимых видов музыкальной деятельности. Песенное творчество более доступно детям по содержанию. Исполнение песен объединяет детей, способствует развитию их  эмоционального музыкального общения.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25658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44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764705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7030A0"/>
                </a:solidFill>
              </a:rPr>
              <a:t>Танец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</a:p>
          <a:p>
            <a:pPr lvl="0" indent="457200" algn="ctr"/>
            <a:r>
              <a:rPr lang="ru-RU" sz="4800" b="1" dirty="0" smtClean="0"/>
              <a:t> </a:t>
            </a:r>
            <a:r>
              <a:rPr lang="ru-RU" sz="2400" dirty="0"/>
              <a:t>Производят положительные, радостные эмоции, так как построены в основном на жестах и движениях. </a:t>
            </a:r>
          </a:p>
          <a:p>
            <a:pPr indent="457200" algn="ctr"/>
            <a:r>
              <a:rPr lang="ru-RU" sz="2400" dirty="0"/>
              <a:t>Контакт соприкосновения, осуществляемый в танце, ещё более способствует развитию добрых и доверительных отношений между детьми.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52565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6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836713"/>
            <a:ext cx="85689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гра</a:t>
            </a:r>
            <a:r>
              <a:rPr lang="ru-RU" dirty="0" smtClean="0"/>
              <a:t> </a:t>
            </a:r>
            <a:endParaRPr lang="ru-RU" dirty="0"/>
          </a:p>
          <a:p>
            <a:pPr lvl="0" algn="ctr"/>
            <a:r>
              <a:rPr lang="ru-RU" sz="2800" dirty="0" smtClean="0"/>
              <a:t>Она </a:t>
            </a:r>
            <a:r>
              <a:rPr lang="ru-RU" sz="2800" dirty="0"/>
              <a:t>развивает его интерес к музыке, правильное </a:t>
            </a:r>
            <a:r>
              <a:rPr lang="ru-RU" sz="2800" dirty="0" smtClean="0"/>
              <a:t>восприятие содержания</a:t>
            </a:r>
            <a:r>
              <a:rPr lang="ru-RU" sz="2800" dirty="0"/>
              <a:t>  музыкальных произведений, пробуждает потребность постоянного общения с музыкой и желание активно и творчески проявлять себя  в этой сфере. 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5160"/>
            <a:ext cx="7344816" cy="30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103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коммуникативных  навыков дошкольника  через различные виды  музыкальной деятельности.</vt:lpstr>
      <vt:lpstr>Презентация PowerPoint</vt:lpstr>
      <vt:lpstr> Виды музыкальной деятельности:  1. Слушание музыки. 2. Пение. 3. Танец. 4. Игра.  </vt:lpstr>
      <vt:lpstr>Слушание музыки.  Умение слушать и слышать, понимать другого, следить за его мыслью, является базой для успешного взаимодействия. </vt:lpstr>
      <vt:lpstr>Пение.  Один из самых любимых видов музыкальной деятельности. Песенное творчество более доступно детям по содержанию. Исполнение песен объединяет детей, способствует развитию их  эмоционального музыкального общения. </vt:lpstr>
      <vt:lpstr>Презентация PowerPoint</vt:lpstr>
      <vt:lpstr>Презентация PowerPoint</vt:lpstr>
      <vt:lpstr>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Александровна</dc:creator>
  <cp:lastModifiedBy>RePack by Diakov</cp:lastModifiedBy>
  <cp:revision>26</cp:revision>
  <dcterms:created xsi:type="dcterms:W3CDTF">2016-02-19T10:22:39Z</dcterms:created>
  <dcterms:modified xsi:type="dcterms:W3CDTF">2016-03-21T09:57:51Z</dcterms:modified>
</cp:coreProperties>
</file>